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0" r:id="rId18"/>
    <p:sldId id="276" r:id="rId19"/>
    <p:sldId id="277" r:id="rId20"/>
    <p:sldId id="281" r:id="rId21"/>
    <p:sldId id="278" r:id="rId22"/>
    <p:sldId id="279" r:id="rId23"/>
    <p:sldId id="282" r:id="rId24"/>
    <p:sldId id="283" r:id="rId25"/>
    <p:sldId id="275" r:id="rId26"/>
    <p:sldId id="286" r:id="rId27"/>
    <p:sldId id="287" r:id="rId28"/>
    <p:sldId id="288" r:id="rId29"/>
    <p:sldId id="289" r:id="rId30"/>
    <p:sldId id="290" r:id="rId31"/>
    <p:sldId id="291" r:id="rId32"/>
    <p:sldId id="295" r:id="rId33"/>
    <p:sldId id="29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4" descr="C:\Documents and Settings\Admin\Рабочий стол\Рисунок1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7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7286644" y="6627168"/>
            <a:ext cx="12779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atyana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atesheva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41" name="Picture 1" descr="C:\Documents and Settings\Admin\Рабочий стол\Рисунок1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7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7358082" y="6627168"/>
            <a:ext cx="12779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atyana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atesheva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A107-847C-4ADD-948E-5838A0AB65AF}" type="datetimeFigureOut">
              <a:rPr lang="ru-RU" smtClean="0"/>
              <a:pPr/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BE8C-6489-4104-B968-B4D97E0786D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C:\Documents and Settings\Admin\Рабочий стол\Рисунок1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7643834" y="6627168"/>
            <a:ext cx="15001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atyana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atesheva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Ola\Desktop\&#1077;&#1083;&#1082;&#1086;&#1074;&#1072;\_-_Solnyshko_luchisto_nebesa_tak_chisty_Osvecshayut_nam_dorogu_s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la\Desktop\&#1077;&#1083;&#1082;&#1086;&#1074;&#1072;\&#1085;&#1080;&#1082;&#1080;&#1090;&#1080;&#1085;&#1099;-&#1089;&#1090;-&#1085;-&#1084;&#1072;&#1090;&#1074;&#1077;&#1077;&#1074;&#1072;-&#1076;&#1077;&#1074;&#1086;&#1095;&#1082;&#1072;-&#1080;-&#1087;&#1083;&#1072;&#1089;&#1090;&#1080;&#1083;&#1080;&#1085;.mp3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Ola\Desktop\&#1077;&#1083;&#1082;&#1086;&#1074;&#1072;\Neizvesten_-_Parovozikom_vstaem.mp3" TargetMode="Externa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la\Desktop\&#1077;&#1083;&#1082;&#1086;&#1074;&#1072;\&#1074;&#1072;&#1083;&#1100;&#1089;%20&#1094;&#1074;&#1077;&#1090;&#1086;&#1074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Ola\Desktop\&#1077;&#1083;&#1082;&#1086;&#1074;&#1072;\spokojnaya_fonovaya_muzyka_dlya_chteniya_-_muzyka_dlya_chteniya_knig.mp3" TargetMode="Externa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la\Desktop\&#1077;&#1083;&#1082;&#1086;&#1074;&#1072;\Detskaya_tancevalnaya_muzyka_CHudariki_-_Samolet.mp3" TargetMode="Externa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la\Desktop\&#1077;&#1083;&#1082;&#1086;&#1074;&#1072;\spokojnaya_fonovaya_muzyka_dlya_chteniya_-_muzyka_dlya_chteniya_knig.mp3" TargetMode="Externa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Ola\Desktop\&#1077;&#1083;&#1082;&#1086;&#1074;&#1072;\_-_Solnyshko_luchisto_nebesa_tak_chisty_Osvecshayut_nam_dorogu_s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357298"/>
            <a:ext cx="5857916" cy="21431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учреждение </a:t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города Калининграда</a:t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Детско-юношеский центр «Московский»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643314"/>
            <a:ext cx="4572032" cy="14001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Автор: 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Педагог дополнительного образования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Елкова С.В.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Мои документы\786643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19" y="285728"/>
            <a:ext cx="1387467" cy="1357322"/>
          </a:xfrm>
          <a:prstGeom prst="rect">
            <a:avLst/>
          </a:prstGeom>
          <a:noFill/>
        </p:spPr>
      </p:pic>
      <p:pic>
        <p:nvPicPr>
          <p:cNvPr id="8" name="_-_Solnyshko_luchisto_nebesa_tak_chisty_Osvecshayut_nam_dorogu_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Мои документы\с нетбука\2\мои документы\101PHOTO\SAM_0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14356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 документы\с нетбука\2\мои документы\оля\лепка\getImag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40719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D:\Мои документы\с нетбука\2\мои документы\фотографии\100M1033\100_2252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1472" y="714356"/>
            <a:ext cx="3946525" cy="2625725"/>
          </a:xfrm>
        </p:spPr>
      </p:pic>
      <p:pic>
        <p:nvPicPr>
          <p:cNvPr id="12" name="Рисунок 11" descr="D:\Мои документы\с нетбука\2\мои документы\фотографии\100_26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14752"/>
            <a:ext cx="376078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• Подготовь место для работы; • Работай с пластилином на подкладной доске; • Пользуйся специальными инструментами ( стеки, салфетка); • Перед работой разомни пластилин в руках; • После работы помой руки с мылом. Правила работы с пластилином: FokinaL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9"/>
            <a:ext cx="8763028" cy="657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Подготовка пластилина к работе: 1. Отрезать от бруска нужного цвета необходимый для работы кусок пластилина. 2. Если пластилин достаточно мягкий, пальцами размять кусок целиком до рабочего состояния. Если пластилин твердый, разрезать кусок на более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Приемы работы с пластилином придавливание скатывание раскатывание колбаски прищипывание и оттягивание FokinaLida.75@mai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290"/>
            <a:ext cx="8858281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Я весь мир слепить готов - Дом, машину, двух котов. Я сегодня властелин – У меня есть... FokinaLida.75@mail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-107157"/>
            <a:ext cx="8786874" cy="6590155"/>
          </a:xfrm>
          <a:prstGeom prst="rect">
            <a:avLst/>
          </a:prstGeom>
          <a:noFill/>
        </p:spPr>
      </p:pic>
      <p:pic>
        <p:nvPicPr>
          <p:cNvPr id="5" name="никитины-ст-н-матвеева-девочка-и-пластилин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50029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38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85992"/>
            <a:ext cx="7902278" cy="3000396"/>
          </a:xfrm>
          <a:prstGeom prst="rect">
            <a:avLst/>
          </a:prstGeom>
          <a:noFill/>
        </p:spPr>
      </p:pic>
      <p:pic>
        <p:nvPicPr>
          <p:cNvPr id="5" name="Neizvesten_-_Parovozikom_vstae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71448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235745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2 мастерская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«аппликация».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Способ создания орнамента путём наклеивания, нашивания на ткань, бумагу или д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7" y="285728"/>
            <a:ext cx="7620053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 smtClean="0"/>
              <a:t>Какие инструменты, приспособления и материалы нужны для аппликации </a:t>
            </a:r>
          </a:p>
        </p:txBody>
      </p:sp>
      <p:pic>
        <p:nvPicPr>
          <p:cNvPr id="15363" name="Picture 4" descr="ножн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360838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кисто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3276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каранда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40386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кле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071810"/>
            <a:ext cx="269716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www.kancministr.ru/upload/iblock/8c8/8c8a84616d05433ea176ec99c375244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857628"/>
            <a:ext cx="4000496" cy="2633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Изображение 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65638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Изображение 032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389438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Изображение 0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30588"/>
            <a:ext cx="457200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Изображение 0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29000"/>
            <a:ext cx="42672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0"/>
            <a:ext cx="910907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/>
          </a:blip>
          <a:stretch>
            <a:fillRect/>
          </a:stretch>
        </p:blipFill>
        <p:spPr>
          <a:xfrm>
            <a:off x="2195736" y="1122613"/>
            <a:ext cx="5072796" cy="5589046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вальс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88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Основные приемы работы с </a:t>
            </a: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бумагой:</a:t>
            </a:r>
            <a:endParaRPr lang="ru-RU" sz="4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рвать, сгибать, резать, скручивать в жгутик, мять, скатывать в шарик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Техника безопасности при работе с ножницами: 1.    Храните ножницы в указанном месте в определённом положении. 2.    При работе внимательно следите за направлением резания. 3.    Не работайте с тупыми ножницами и с ослабленным шарнирным креплением. 4.    Не держите ножницы лезвием вверх. 5.    Не оставляйте ножницы с открытыми лезвиями. 6.    Не режьте ножницами на ходу. 7.    Не подходите к товарищу во время работы. 8.    Передавайте закрытые ножницы кольцами вперёд. 9.    Во время работы удерживайте материал левой рукой так, чтобы пальцы были в стороне от лезв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8096305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Техника безопасности при работе с клеем! 1.    С клеем обращайтесь осторожно. Клей ядовит! 2.    Наноси клей на поверхность изделия только кистью. 3.    Нельзя, чтобы клей попадал на пальцы рук, лицо, особенно в глаза. 4.    При попадании клея в глаза надо немедленно промыть их большим количестве воды. 5.    По окончании работы обязательно вымыть руки и кисть. 6.    При работе с клеем пользуйтесь салфетко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771526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avatars.mds.yandex.net/get-pdb/225396/a18a140f-13f6-414e-8a13-2b96ef347d2c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071546"/>
            <a:ext cx="5429288" cy="4071966"/>
          </a:xfrm>
          <a:prstGeom prst="rect">
            <a:avLst/>
          </a:prstGeom>
          <a:noFill/>
        </p:spPr>
      </p:pic>
      <p:pic>
        <p:nvPicPr>
          <p:cNvPr id="6" name="spokojnaya_fonovaya_muzyka_dlya_chteniya_-_muzyka_dlya_chteniya_kni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28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.ytimg.com/vi/QlDyrmDlE5A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7334216" cy="4125497"/>
          </a:xfrm>
          <a:prstGeom prst="rect">
            <a:avLst/>
          </a:prstGeom>
          <a:noFill/>
        </p:spPr>
      </p:pic>
      <p:pic>
        <p:nvPicPr>
          <p:cNvPr id="5" name="Detskaya_tancevalnaya_muzyka_CHudariki_-_Sam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2357454"/>
          </a:xfrm>
        </p:spPr>
        <p:txBody>
          <a:bodyPr>
            <a:normAutofit/>
          </a:bodyPr>
          <a:lstStyle/>
          <a:p>
            <a:r>
              <a:rPr lang="ru-RU" b="1" i="1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мастерская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«плетение из фольги».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td3.mycdn.me/image?id=849912876541&amp;t=20&amp;plc=WEB&amp;tkn=*kIMA0J_UKOLz1so4pSLgmzU16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714612" cy="3619483"/>
          </a:xfrm>
          <a:prstGeom prst="rect">
            <a:avLst/>
          </a:prstGeom>
          <a:noFill/>
        </p:spPr>
      </p:pic>
      <p:pic>
        <p:nvPicPr>
          <p:cNvPr id="1028" name="Picture 4" descr="http://img.searchmasterclass.net/uploads/posts/2013-06-03/image_50096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0"/>
            <a:ext cx="2786082" cy="3714776"/>
          </a:xfrm>
          <a:prstGeom prst="rect">
            <a:avLst/>
          </a:prstGeom>
          <a:noFill/>
        </p:spPr>
      </p:pic>
      <p:pic>
        <p:nvPicPr>
          <p:cNvPr id="1030" name="Picture 6" descr="http://usamodelkina.ru/uploads/posts/2012-09/1347568527_16-vinogr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42852"/>
            <a:ext cx="2886062" cy="3477183"/>
          </a:xfrm>
          <a:prstGeom prst="rect">
            <a:avLst/>
          </a:prstGeom>
          <a:noFill/>
        </p:spPr>
      </p:pic>
      <p:pic>
        <p:nvPicPr>
          <p:cNvPr id="1034" name="Picture 10" descr="https://img1.postila.ru/storage/1344000/1337807/a6f07173950ff8b5f75d064b6a3d47e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14752"/>
            <a:ext cx="3881430" cy="2911073"/>
          </a:xfrm>
          <a:prstGeom prst="rect">
            <a:avLst/>
          </a:prstGeom>
          <a:noFill/>
        </p:spPr>
      </p:pic>
      <p:pic>
        <p:nvPicPr>
          <p:cNvPr id="1038" name="Picture 14" descr="http://top-bal.ru/pars_docs/refs/69/68427/68427_html_6a8cc8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714752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Из истории возникновения фольги Фольга – (от лат. Folium – лист) металлическа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00105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Разрезание фольги Расчертите лист фольги с помощью линейки на одинаковые поло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096264" cy="607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ручение проволочек Хватательными движениями сомните полоску по всей длине.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357322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«Дизайн»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214554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Дизайн – это придумывание, разработка новой, удобной для человека и красивой предметной среды.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164307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работе с фольгой нужно быть осторожным с краями, так как о них можно порезаться. Не брать фольгу в рот. </a:t>
            </a:r>
          </a:p>
          <a:p>
            <a:endParaRPr lang="ru-RU" dirty="0"/>
          </a:p>
        </p:txBody>
      </p:sp>
      <p:pic>
        <p:nvPicPr>
          <p:cNvPr id="45058" name="Picture 2" descr="https://fs00.infourok.ru/images/doc/272/277008/640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fs00.infourok.ru/images/doc/272/277008/640/img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7643866" cy="5732900"/>
          </a:xfrm>
          <a:prstGeom prst="rect">
            <a:avLst/>
          </a:prstGeom>
          <a:noFill/>
        </p:spPr>
      </p:pic>
      <p:pic>
        <p:nvPicPr>
          <p:cNvPr id="5" name="spokojnaya_fonovaya_muzyka_dlya_chteniya_-_muzyka_dlya_chteniya_kni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s://us.123rf.com/450wm/pazhyna/pazhyna1604/pazhyna160400349/55910312-%D0%BC%D1%83%D0%BB%D1%8C%D1%82%D1%84%D0%B8%D0%BB%D1%8C%D0%BC-%D1%8F%D0%B1%D0%BB%D0%BE%D0%BD%D1%8F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635798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285992"/>
            <a:ext cx="6572296" cy="18573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Желаю всем творческих успехов!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 свидания!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_-_Solnyshko_luchisto_nebesa_tak_chisty_Osvecshayut_nam_dorogu_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«Дизайн мебели»</a:t>
            </a:r>
            <a:endParaRPr lang="ru-RU" i="1" dirty="0"/>
          </a:p>
        </p:txBody>
      </p:sp>
      <p:pic>
        <p:nvPicPr>
          <p:cNvPr id="3074" name="Picture 2" descr="http://www.kartinkijane.ru/large/201305/40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207" y="1214422"/>
            <a:ext cx="7892045" cy="4929222"/>
          </a:xfrm>
          <a:prstGeom prst="rect">
            <a:avLst/>
          </a:prstGeom>
          <a:noFill/>
        </p:spPr>
      </p:pic>
      <p:pic>
        <p:nvPicPr>
          <p:cNvPr id="3076" name="Picture 4" descr="http://butik-mebeli.ru/images/stories/virtuemart/product/blackpirate211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7334269" cy="5500702"/>
          </a:xfrm>
          <a:prstGeom prst="rect">
            <a:avLst/>
          </a:prstGeom>
          <a:noFill/>
        </p:spPr>
      </p:pic>
      <p:pic>
        <p:nvPicPr>
          <p:cNvPr id="3078" name="Picture 6" descr="http://artvaro.ru/wp-content/images_6/knizhnij_cherv-_poselivshijsja_v_dome_kreativnij_knizhnij_stellazh_ot_gollandskih_dizajner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127834"/>
            <a:ext cx="7358114" cy="550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724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b="0" i="1" dirty="0" smtClean="0"/>
              <a:t>«Дизайнерская посуда»</a:t>
            </a:r>
            <a:endParaRPr lang="ru-RU" sz="3200" b="0" i="1" dirty="0"/>
          </a:p>
        </p:txBody>
      </p:sp>
      <p:pic>
        <p:nvPicPr>
          <p:cNvPr id="18434" name="Picture 2" descr="http://jkuhnya.ru/wp-content/uploads/2013/11/posuda-originalnyh-form-luchshaya-dizajnerskaya-detal-dlya-inter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277100" cy="4191001"/>
          </a:xfrm>
          <a:prstGeom prst="rect">
            <a:avLst/>
          </a:prstGeom>
          <a:noFill/>
        </p:spPr>
      </p:pic>
      <p:pic>
        <p:nvPicPr>
          <p:cNvPr id="18436" name="Picture 4" descr="http://www.dzinepress.com/wp-content/uploads/2009/11/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906025"/>
            <a:ext cx="7072362" cy="5124127"/>
          </a:xfrm>
          <a:prstGeom prst="rect">
            <a:avLst/>
          </a:prstGeom>
          <a:noFill/>
        </p:spPr>
      </p:pic>
      <p:pic>
        <p:nvPicPr>
          <p:cNvPr id="18438" name="Picture 6" descr="https://cs3.livemaster.ru/zhurnalfoto/c/b/6/121115121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9225064" cy="5186376"/>
          </a:xfrm>
          <a:prstGeom prst="rect">
            <a:avLst/>
          </a:prstGeom>
          <a:noFill/>
        </p:spPr>
      </p:pic>
      <p:pic>
        <p:nvPicPr>
          <p:cNvPr id="18440" name="Picture 8" descr="http://img0.liveinternet.ru/images/attach/c/2/73/184/73184858_acefd90fbc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2466" y="928670"/>
            <a:ext cx="7871534" cy="6069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«Дизайнерские игрушки»</a:t>
            </a:r>
            <a:endParaRPr lang="ru-RU" sz="4000" i="1" dirty="0"/>
          </a:p>
        </p:txBody>
      </p:sp>
      <p:pic>
        <p:nvPicPr>
          <p:cNvPr id="19458" name="Picture 2" descr="https://krasnodar.homeguide.ru/wp-content/uploads/2014/12/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715436" cy="3783953"/>
          </a:xfrm>
          <a:prstGeom prst="rect">
            <a:avLst/>
          </a:prstGeom>
          <a:noFill/>
        </p:spPr>
      </p:pic>
      <p:pic>
        <p:nvPicPr>
          <p:cNvPr id="19460" name="Picture 4" descr="http://4.bp.blogspot.com/-WkaMPD9KjrY/VkuYDrt71oI/AAAAAAAAFj0/RzN6vi-8WPs/w1200-h630-p-k-no-nu/Dog_Cat_Figu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091" y="1214422"/>
            <a:ext cx="8437542" cy="4429156"/>
          </a:xfrm>
          <a:prstGeom prst="rect">
            <a:avLst/>
          </a:prstGeom>
          <a:noFill/>
        </p:spPr>
      </p:pic>
      <p:pic>
        <p:nvPicPr>
          <p:cNvPr id="19464" name="Picture 8" descr="http://freelance.ru/img/portfolio/pics/00/0F/BE/10317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142984"/>
            <a:ext cx="7339027" cy="5506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t2.depositphotos.com/1396752/8319/v/450/depositphotos_83195006-stock-illustration-four-seasons-trees-clipart-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886" y="168828"/>
            <a:ext cx="7358114" cy="6689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235745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1 мастерская «художественная лепка».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Ola\Downloads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8" descr="http://ru2.anyfad.com/items/t1@a53a108b-0a4f-4d5f-a697-d652dc0de7ca/Solyonoe-testo-dlya-lepki-rece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1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 descr="http://www.krokha.ru/thumb/466x300/img/news/baby-plastic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81400"/>
            <a:ext cx="4254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2" descr="http://epilepsy.su/wp-content/uploads/2016/03/%D0%B3%D1%80%D0%B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581400"/>
            <a:ext cx="4451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110</Words>
  <Application>Microsoft Office PowerPoint</Application>
  <PresentationFormat>Экран (4:3)</PresentationFormat>
  <Paragraphs>17</Paragraphs>
  <Slides>33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Verdana</vt:lpstr>
      <vt:lpstr>Тема Office</vt:lpstr>
      <vt:lpstr>Муниципальное автономное учреждение  дополнительного образования города Калининграда Детско-юношеский центр «Московский»</vt:lpstr>
      <vt:lpstr>Презентация PowerPoint</vt:lpstr>
      <vt:lpstr>«Дизайн»</vt:lpstr>
      <vt:lpstr>«Дизайн мебели»</vt:lpstr>
      <vt:lpstr>«Дизайнерская посуда»</vt:lpstr>
      <vt:lpstr>«Дизайнерские игрушки»</vt:lpstr>
      <vt:lpstr>Презентация PowerPoint</vt:lpstr>
      <vt:lpstr>1 мастерская «художественная лепка».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мастерская  «аппликация».  </vt:lpstr>
      <vt:lpstr>Презентация PowerPoint</vt:lpstr>
      <vt:lpstr>Какие инструменты, приспособления и материалы нужны для аппликации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мастерская  «плетение из фольги».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Желаю всем творческих успехов!  До свидания!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User</cp:lastModifiedBy>
  <cp:revision>29</cp:revision>
  <dcterms:created xsi:type="dcterms:W3CDTF">2015-07-25T19:02:50Z</dcterms:created>
  <dcterms:modified xsi:type="dcterms:W3CDTF">2018-04-23T13:01:19Z</dcterms:modified>
</cp:coreProperties>
</file>